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ob - Sept 2022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Rob - Sept 2022</a:t>
            </a:r>
          </a:p>
        </p:txBody>
      </p:sp>
      <p:sp>
        <p:nvSpPr>
          <p:cNvPr id="152" name="Keynotes download test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Keynotes download test</a:t>
            </a:r>
          </a:p>
        </p:txBody>
      </p:sp>
      <p:sp>
        <p:nvSpPr>
          <p:cNvPr id="153" name="Used for QA testing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Used for QA testing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